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Patient  Registration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Appointment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Scheduling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Pre-Registration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Verification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Eligibility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Clinical Care &amp; Treatment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Manage Care Quality &amp; Safety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Manage </a:t>
            </a:r>
            <a:r>
              <a:rPr lang="en-US" sz="1050" b="1" dirty="0"/>
              <a:t>Health</a:t>
            </a:r>
            <a:r>
              <a:rPr lang="en-US" sz="1100" b="1" dirty="0"/>
              <a:t> Information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Workforce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Enable Patient Registration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Clinical Care Delivery Management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Assessment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Diagnosis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Care Planning and Coordination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Inpatient Care Management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Care Quality, Safety,&amp;Accreditation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Quality Measurement 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Safety Management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Infection Prevention &amp; Control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Health Information Mgmt.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Electronic Health Record  Management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Documentation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Records Management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Workforce and Talent Management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Physician Recruitment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Retention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Nursing and Allied Health Staffing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Workforce Scheduling and Mgmt.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Prior Authorization Mgmt.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Check-in and Intake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Outpatient Care Management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Emergency Department Care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Outcomes Monitoring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Accreditation and Certification Mgmt.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Information Exchange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Privacy and HIPAA Compliance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Staff Credentialing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 and Certification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Counseling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Identity Management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Surgery and Procedural Services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Telehealth and Virtual Care Delivery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Practice Guideline Mgmt.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Risk Management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and Operational Analytics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Population Health Analytics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Employee Engagement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Wellbeing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Management 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Referral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Medication Administration Mgmt.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Peer Review and Credentialing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Master Data Management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Workforce Safety and Health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Manage Billing &amp; Insurance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Supply Chain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Billing, Insurance, and Reimbursement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Eligibility Verification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Charge Capture and Coding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Submission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Facilities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Management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Pharmacy Services Management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Biomedical Equipment Mgmt.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&amp; Risk Management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Co-pay and Out-of-Pocket Calculation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Payment Posting and Reconciliation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Facility Ops. &amp; Maintenance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Incident Reporting and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and Public Relations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Government Program Billing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Denials Mgmt. and Appeals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Emergency Preparedness and DR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Management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Health Assessment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Grants and Funding Management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Financial Assistance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Fraud, Waste, and Abuse Prevention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Board Governance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Portal Access Management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Discharge Planning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Continuous Quality Improvement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HIPAA Compliance Mgmt.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Partnerships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Collections and Billing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Corporate Policies &amp; Procedure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Hospital and Provider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40053" y="817677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555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94</cp:revision>
  <dcterms:created xsi:type="dcterms:W3CDTF">2025-04-25T22:12:17Z</dcterms:created>
  <dcterms:modified xsi:type="dcterms:W3CDTF">2026-09-06T10:07:41Z</dcterms:modified>
</cp:coreProperties>
</file>