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Patient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Prospecting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Onboarding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Profile Management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Manage Prescriptions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Dispense Medications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Inventory and Supply Chain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Deliver Clinical Services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Acquire and Engage Patient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Prescription Management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Prescription Intake and Verification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Electronic Prescription Mgmt.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Prior Authorization Process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Medication Dispensing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Medication Preparation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Packaging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Pharmacist Final Check and Counseling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Retail Pharmacy Dispensing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Inventory and Supply Chain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Procurement Mgmt.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Forecasting </a:t>
            </a:r>
            <a:r>
              <a:rPr lang="en-US" sz="600" b="1" dirty="0">
                <a:solidFill>
                  <a:schemeClr val="tx1"/>
                </a:solidFill>
                <a:cs typeface="Arial" panose="020B0604020202020204" pitchFamily="34" charset="0"/>
              </a:rPr>
              <a:t>Replenishment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Receiving &amp; Stocking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Clinical Services and Patient Care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Medication Therapy Management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Immunization Services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Screening and Wellness Services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and Rewards Management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Communication and Notifications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Prescription Refill Management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Prescription Transfers Mgmt.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Specialty Pharmacy Fulfillment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Home Delivery Services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Shelf Life and Expiry Management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Controlled Substance Mgmt.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Chronic Disease Management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Adherence Monitoring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Intervention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Education &amp; Wellness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Feedback  &amp; Satisfaction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Controlled Substance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Prescription Labeling 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Mail Order Fulfillment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Dispensing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Recall Management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Inventory Auditing &amp; Recon.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Counseling Pharmacogenomics 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Smoking Cessation Programs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Complaint and Issue Resolution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Prescription Dispensing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Verification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After-Hours Dispensing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Drug Shortage Management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Point-of-Care Testing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Manage Billing &amp; Insurance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Ensure Quality &amp; Compliance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Operations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Billing, Insurance, and Reimbursement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Insurance Eligibility Verification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PBM Coordination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Submission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Regulatory, Risk, and Quality Mgmt.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HIPAA Compliance Mgmt.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DEA &amp; Controlled Substance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State Board of Regulatory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Operations and Digital Services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Pharmacy and eCommerce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Co-pay and Out-of-Pocket Calculation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Reimbursement Reconciliation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Quality Assurance Programs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Incident Reporting and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Mobile App and Patient Portal Mgmt.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Care Management Program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Government Program Billing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Denials Mgmt. and Appeals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Pharmacy Licensing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Credentialing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Audit Management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Care Coordination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Programs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Financial Assistance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Fraud, Waste, and Abuse Prevention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Immunization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Privacy and Consent Management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Fraud Detection and Prevention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Cold Chain and Specialty Handling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Waste Mgmt. &amp; Disposal Compliance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Collaborative Practice Agreements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Third-Party Contract Compliance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Corporate Policies &amp; Procedure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Prescribing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Pharmacy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61647" y="83497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537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83</cp:revision>
  <dcterms:created xsi:type="dcterms:W3CDTF">2025-04-25T22:12:17Z</dcterms:created>
  <dcterms:modified xsi:type="dcterms:W3CDTF">2026-09-06T10:08:41Z</dcterms:modified>
</cp:coreProperties>
</file>