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Content Strategy and Development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Audience Research and Insights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Strategy and Planning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IP Acquisition and Licensing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Produce Media Assets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Secure Content Rights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Operate Channels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Engage Audience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Develop Content Strategy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Content Production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Pre-Production Planning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Studio and On-Location Production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Audio and Video Capture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Content Rights and Distribution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Licensing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Syndication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Distribution Rights &amp; Territory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Mgmt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 and Deal Management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Channel and Platform Mgmt.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Broadcast &amp; Channel Operations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OTT &amp; Platform Streaming Operations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Web and Mobile App Management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Audience Engagement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Audience Segmentation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UX/UI Design and Experience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Optimization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Recommendation Engine Personalization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Scriptwriting and Editorial Planning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Concept Development 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Motion Graphics and Animation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Visual Effects (VFX) Integration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DRM and Anti-Piracy Protection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Delivery Network Integration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Social Media Channel Management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Cross-Platform Content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Synchronization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Fan Community and Forum Mgmt.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Interactive and Live Engagement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Talent Sourcing and Casting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Format Innovation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Post-Production Editing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Localization and Dubbing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Broadcast Scheduling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OTT/Streaming Platform Delivery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EPG and Metadata Mgmt.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Platform Uptime and Monitoring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Ratings, Reviews, and Feedback Mgmt.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Email, Push, and In-app Messaging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Genre and Platform Alignment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Subtitling and Accessibility Services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Linear and On-Demand Distribution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Multi-device Experience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Optimization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Viewer Support and Helpdesk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Monetize Through Ads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Analyze Performance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Advertising and Monetization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 Inventory Management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Programmatic Advertising Integration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Direct Sales and Sponsorship Deals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Data, Analytics, and Audience Insights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Viewership Behavior Tracking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Real-Time Streaming Data Mgmt.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Performance Analytics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Enterprise Mgmt. and Digital Ops.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Planning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and Portfolio Mgmt.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Finance and Budget Control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IP Protection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 Targeting and Personalization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 Creative Production &amp; Insertion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Revenue and ROI Reporting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Subscriber and Churn Analytics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HR and Creative Talent Management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Investment Planning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Monetization Model Strategy 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Revenue Sharing and Affiliate Programs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Social Listening &amp; Sentiment Analysis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A/B Testing and Optimization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Contract Management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Mergers &amp; Acquisitions Mgmt.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Campaign Performance Analytics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Business Intelligence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Operations Mgmt.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Editorial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Calendar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 and Pipeline Mgmt.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Asset Management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Archiving and Retrieval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Connected Device Integration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Content Discovery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Navigation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with Ad Standards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Privacy and Compliance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and SLA Monitoring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Media and Entertainment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71309" y="825930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576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101</cp:revision>
  <dcterms:created xsi:type="dcterms:W3CDTF">2025-04-25T22:12:17Z</dcterms:created>
  <dcterms:modified xsi:type="dcterms:W3CDTF">2026-09-06T10:04:47Z</dcterms:modified>
</cp:coreProperties>
</file>