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R&amp;D and Innovation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and Needs Assessment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Concept Ideation and Feasibility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Design and Engineering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Ensure Reg. Compliance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Manufacture Products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Launch Products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Provide Customer Service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Discover &amp; Develop Products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Regulatory Compliance Mgmt.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Strategy Development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Registration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Approval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Submissions Mgmt.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and Quality Mgmt.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Process Development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Planning &amp; Scheduling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Good Manufacturing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Practices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Sales, Marketing, and Channel Mgmt.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Segmentation 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Targeting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Strategy and Territory Mgmt.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Key Account and Hospital Relations 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Customer Service &amp; Technical Support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Inquiry and Issue Resolution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Installation, Setup,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Commissioning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Preventive Maintenance Services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Prototyping and Testing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Trials and Validation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Labeling and Instructions Mgmt.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Vigilance Reporting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Component and Raw Material Mgmt.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Assembly &amp; Packaging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Direct Sales and Distributor Mgmt.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Marketing and Lead Generation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Field Service Tech. Management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Warranty and Service Contract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Intellectual Property Management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Pre-Submission Activities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Authority Correspondence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Mgmt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Quality System Regulations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Quality Assurance &amp; Control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Nonconformance and Corrective Action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Launch Campaigns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Trade Shows and Conferences Mgmt.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Technical Training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Certification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Remote Monitoring &amp; Support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Design Control and Documentation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International Regulatory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Quality Management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Education and Training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Spare Parts Management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Manage Risk and Compliance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Manage Supply Chain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Risk Management Legal &amp; Compliance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Liability and Risk Assessment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Contract Management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Insurance and Claims Management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Supply Chain and Distribution Mgmt.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Selection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Contracting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and Inventory Mgmt.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Warehousing and Logistics Management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Strategy &amp; Financials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Planning and Biz. Dev.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&amp; Risk Management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Ethics and Compliance Mgmt.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Corporate Governance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Cold Chain Product Handling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Demand Planning and Forecasting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fr-FR" sz="900" b="1" dirty="0">
                <a:solidFill>
                  <a:schemeClr val="tx1"/>
                </a:solidFill>
                <a:cs typeface="Arial" panose="020B0604020202020204" pitchFamily="34" charset="0"/>
              </a:rPr>
              <a:t>M&amp;A, and Affiliation Mgmt.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Marketing and Public Relations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Cybersecurity Risk Management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Business Continuity and DR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Order Fulfillment and Shipping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Reverse Logistics and Returns Mgmt.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Community Health Assessment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Grants and Funding Management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Intellectual Property Defense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Supply Risk Management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Board Governance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Lifecycle Planning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Audit and Inspection Mgmt.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Lean Manufacturing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Operations and CRM Management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Service Quality Monitoring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HIPPA Compliance Mgmt.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Serialization and Track &amp; Trace Mgmt.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Reporting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9384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Healthcare Equipment &amp; Supplies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53710" y="873227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589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100</cp:revision>
  <dcterms:created xsi:type="dcterms:W3CDTF">2025-04-25T22:12:17Z</dcterms:created>
  <dcterms:modified xsi:type="dcterms:W3CDTF">2026-09-06T10:07:22Z</dcterms:modified>
</cp:coreProperties>
</file>