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754562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Acquisition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</a:rPr>
              <a:t>Customer Profile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</a:rPr>
              <a:t>Frequent Flyer Program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57551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50551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679240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45541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773664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02522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778090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00070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52477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03211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769530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780081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45541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02522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773664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679240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18388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679997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57480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985602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14460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990029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12009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064415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15426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981468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999932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57480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14460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985602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568971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97226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>
                <a:solidFill>
                  <a:schemeClr val="bg1"/>
                </a:solidFill>
              </a:rPr>
              <a:t>Plan and </a:t>
            </a:r>
            <a:r>
              <a:rPr lang="en-US" sz="1100" b="1" dirty="0"/>
              <a:t>Schedule Flights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97226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Sell and Manage Bookings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97226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>
                <a:solidFill>
                  <a:schemeClr val="bg1"/>
                </a:solidFill>
              </a:rPr>
              <a:t>Prepare Flight Operations </a:t>
            </a: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97226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Operate Flights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97226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/>
              <a:t>Acquire and Engage Customers </a:t>
            </a:r>
            <a:endParaRPr lang="en-US" sz="1100" b="1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754562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Flight Planning and Scheduling 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</a:rPr>
              <a:t>Route Network Planning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</a:rPr>
              <a:t>Flight Scheduling Optimization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</a:rPr>
              <a:t>Slot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746309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Booking and Revenue Mgmt.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</a:rPr>
              <a:t>Booking Engine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</a:rPr>
              <a:t>Fare Pricing and Yield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</a:rPr>
              <a:t>Inventory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746309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: Ground Operations Mgmt. 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</a:rPr>
              <a:t>Airport Operations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</a:rPr>
              <a:t>Check-in Process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</a:rPr>
              <a:t>Baggage Handling and Tracking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754562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Flight Operations and In-Flight Services 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</a:rPr>
              <a:t>Flight Dispatch and Control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</a:rPr>
              <a:t>Pilot and Crew Operations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</a:rPr>
              <a:t>In-flight Service Delivery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</a:rPr>
              <a:t>Customer Communication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</a:rPr>
              <a:t>Customer Feedback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</a:rPr>
              <a:t>Crew Scheduling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 </a:t>
            </a:r>
            <a:r>
              <a:rPr lang="en-US" sz="900" b="1" dirty="0">
                <a:solidFill>
                  <a:schemeClr val="tx1"/>
                </a:solidFill>
              </a:rPr>
              <a:t>Aircraft Assignment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</a:rPr>
              <a:t>Ancillary Services Pricing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</a:rPr>
              <a:t>Group Booking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</a:rPr>
              <a:t>Boarding Process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</a:rPr>
              <a:t>Ramp Operations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</a:rPr>
              <a:t>In-flight Entertainment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</a:rPr>
              <a:t>In-flight Catering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</a:rPr>
              <a:t>Customer Complaint Resolution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 </a:t>
            </a:r>
            <a:r>
              <a:rPr lang="en-US" sz="900" b="1" dirty="0">
                <a:solidFill>
                  <a:schemeClr val="tx1"/>
                </a:solidFill>
              </a:rPr>
              <a:t>Loyalty Rewards and Redemption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</a:rPr>
              <a:t>Codeshare and Alliance Coordination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</a:rPr>
              <a:t>Disruption Management Planning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</a:rPr>
              <a:t>Corporate Travel Program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</a:rPr>
              <a:t>Overbooking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</a:rPr>
              <a:t>Aircraft Turnaround Mgmt</a:t>
            </a:r>
            <a:r>
              <a:rPr lang="en-US" sz="900" dirty="0">
                <a:solidFill>
                  <a:schemeClr val="tx1"/>
                </a:solidFill>
              </a:rPr>
              <a:t>.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</a:rPr>
              <a:t>Gate Allocation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</a:rPr>
              <a:t>Cabin Safety and Security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</a:rPr>
              <a:t>Flight Crew Training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 </a:t>
            </a:r>
            <a:r>
              <a:rPr lang="en-US" sz="900" b="1" dirty="0">
                <a:solidFill>
                  <a:schemeClr val="tx1"/>
                </a:solidFill>
              </a:rPr>
              <a:t>Personalized Offer Management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</a:rPr>
              <a:t>Seasonal Schedule Planning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</a:rPr>
              <a:t>Refunds and Exchanges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</a:rPr>
              <a:t>Irregular Operations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</a:rPr>
              <a:t>Special Passenger Assistance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91384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Maintain Aircraft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91384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Drive Growth</a:t>
            </a:r>
            <a:r>
              <a:rPr lang="en-US" sz="1100" b="1" dirty="0">
                <a:solidFill>
                  <a:schemeClr val="bg1">
                    <a:lumMod val="50000"/>
                  </a:schemeClr>
                </a:solidFill>
              </a:rPr>
              <a:t> 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91384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Finance, and Risk</a:t>
            </a:r>
            <a:r>
              <a:rPr lang="en-US" sz="1100" b="1" dirty="0">
                <a:solidFill>
                  <a:srgbClr val="C00000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748720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Maintenance, Repair, and Overhaul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</a:rPr>
              <a:t>Aircraft Maintenance Planning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</a:rPr>
              <a:t>Line Maintenance Execution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</a:rPr>
              <a:t>Heavy Maintenance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740467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Commercial Strategy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</a:rPr>
              <a:t>Marketing and Brand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</a:rPr>
              <a:t>Market Research and Customer Insights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</a:rPr>
              <a:t>Strategic Pricing and Promotions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740467"/>
            <a:ext cx="1342504" cy="3874041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Financial, Risk, and Compliance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</a:rPr>
              <a:t>Financial Planning &amp; Budgeting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</a:rPr>
              <a:t>Revenue Accounting  Reporting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</a:rPr>
              <a:t>Cost Mgmt. and Optimization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</a:rPr>
              <a:t>Engine and Component Overhaul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</a:rPr>
              <a:t>Maintenance Records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</a:rPr>
              <a:t>Corporate Sales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</a:rPr>
              <a:t>Travel Agency and OTA Relationships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</a:rPr>
              <a:t>Treasury and Cash Flow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</a:rPr>
              <a:t>Risk Management and Insurance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</a:rPr>
              <a:t>Reliability Engineering &amp; Analysis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</a:rPr>
              <a:t>Spare Parts and Inventory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</a:rPr>
              <a:t>Alliances &amp; Strategic Partnerships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</a:rPr>
              <a:t>Cargo Revenue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</a:rPr>
              <a:t>Regulatory Compliance Reporting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</a:rPr>
              <a:t>Tax Management and Compliance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</a:rPr>
              <a:t>Maintenance Vendor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</a:rPr>
              <a:t>Advertising and Sponsorship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</a:rPr>
              <a:t>Fraud Prevention and Control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Finance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</a:rPr>
              <a:t>Customer Data Privacy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</a:rPr>
              <a:t>Performance Monitoring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</a:rPr>
              <a:t>Revenue Forecasting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</a:rPr>
              <a:t>Ground Crew and Staff Management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</a:rPr>
              <a:t>Flight Monitoring and Reporting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Reg. Compliance for Airworthiness 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</a:rPr>
              <a:t>Loyalty Program Partnerships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</a:rPr>
              <a:t>Audit and Governance Mgmt.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732C63-F3D1-F096-4E77-9CA3734333AE}"/>
              </a:ext>
            </a:extLst>
          </p:cNvPr>
          <p:cNvSpPr txBox="1"/>
          <p:nvPr/>
        </p:nvSpPr>
        <p:spPr>
          <a:xfrm>
            <a:off x="448528" y="139630"/>
            <a:ext cx="543352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Airline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96769" y="900681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432021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545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45</cp:revision>
  <dcterms:created xsi:type="dcterms:W3CDTF">2025-04-25T22:12:17Z</dcterms:created>
  <dcterms:modified xsi:type="dcterms:W3CDTF">2026-09-06T10:28:23Z</dcterms:modified>
</cp:coreProperties>
</file>