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Exploration and Development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Geological Survey &amp;Interpretation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Exploration Licensing &amp; Permitting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Subsurface Modeling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Drill and Construct Wells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Produce and Operate Assets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Transport, Store &amp; Distribute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Refine Hydrocarbons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Explore and Develop Resources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Drilling and Well Operations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Well Planning and Engineering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Rig Procurement and Mobilization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Wellbore Construction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Logging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Production and Asset Operations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Planning &amp; Allocation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Flow Assurance &amp; System Optimization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SCADA and Real-Time Monitoring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Transportation, Storage &amp;Distribution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Pipeline and Terminal Operations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Shipping and Marine Logistics</a:t>
            </a: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Crude &amp; Refined Product Scheduling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Refining and Operations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Crude Intake and Feedstock Mgmt.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Refinery Process Optimization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Energy and Utilities Management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Drilling Program Design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Resource Estimation &amp; Viability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Hydraulic Fracturing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Stimulation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Well Integrity and Safety Management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Artificial Lift and Production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Enhancement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Equipment Maintenance 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Midstream Asset Monitoring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Storage Tank Management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Catalyst and Chemical Mgmt.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Blending and Quality Control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Impact &amp; Assessment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Exploration Asset Management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Real-Time Operations Monitoring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Drilling Fluid and Waste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Emissions Monitoring &amp; Control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Asset Integrity and Inspection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Rail, Road, and Barge Logistics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Supply Chain and Trade Flow Visibility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Emissions and Wastewater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Treatment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Shutdowns, Turnarounds &amp;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Outages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New Field Appraisal &amp; Feasibility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Plugging and Abandonment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Production Loss Management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Emergency Response Planning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Refinery Automation &amp; Control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Trade, Sell &amp; Serve Customers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Ensure Safety &amp; Environment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Sales, Trading, and CRM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Commodity Sales and Trading Strategy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and Price Risk Analytics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Structuring &amp; Capture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Health, Safety, and Environment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and Industrial Hygiene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and Incident Management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Compliance &amp;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Permitting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Strategy &amp; Financials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Planning and Biz. Dev.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&amp; ESG Compliance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Segmentation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Pricing, Hedging, and Derivative Mgmt.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ESG Strategy and Disclosure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Carbon Footprint and Emissions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fr-FR" sz="900" b="1" dirty="0">
                <a:solidFill>
                  <a:schemeClr val="tx1"/>
                </a:solidFill>
                <a:cs typeface="Arial" panose="020B0604020202020204" pitchFamily="34" charset="0"/>
              </a:rPr>
              <a:t>M&amp;A, and Affiliation Mgmt.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Insurance Mgmt.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Logistics and Nomination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Coordination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Invoicing and Revenue Recognition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Process Safety Management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Emergency Preparedness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Manufacturing &amp; ERP Systems Mgmt.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Intellectual Property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Retail Fuel Network Management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Audit Readiness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Joint Venture and Asset Governance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Government and Landowner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Engagement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Contractor and Field Workforce Mgmt.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Facility Turnaround &amp;Planning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Loss Prevention &amp; Regulatory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Compliance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Certification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&amp;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Reporting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Community and Stakeholder </a:t>
            </a:r>
            <a:r>
              <a:rPr lang="en-US" sz="700" b="1" dirty="0">
                <a:solidFill>
                  <a:schemeClr val="tx1"/>
                </a:solidFill>
                <a:cs typeface="Arial" panose="020B0604020202020204" pitchFamily="34" charset="0"/>
              </a:rPr>
              <a:t>Engagement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Cost of Goods Sold (COGS) Mgmt.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93843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Oil, Gas and Energy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90431" y="85466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609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124</cp:revision>
  <dcterms:created xsi:type="dcterms:W3CDTF">2025-04-25T22:12:17Z</dcterms:created>
  <dcterms:modified xsi:type="dcterms:W3CDTF">2026-09-06T10:06:07Z</dcterms:modified>
</cp:coreProperties>
</file>