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Client Relationship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Lead Prospecting Mgmt.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Profile Management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Onboarding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Design and Offer Products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Advice Wealth Management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Facilitate Transactions</a:t>
            </a:r>
            <a:r>
              <a:rPr lang="en-US" sz="1100" b="1" dirty="0">
                <a:solidFill>
                  <a:srgbClr val="C00000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Manage Risk and Compliance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Acquire Client 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and Portfolio Mgmt. 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Design and Innovation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Product Management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Product Management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Advisory &amp; Wealth Mgmt .Services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 Services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Portfolio Management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Retirement and Pension Planning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: Payments and Transaction Mgmt. 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Account Management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Domestic Payments Processing 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Foreign Payments Processing 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 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Compliance Mgmt. 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Anti-Money Laundering (AML) Compliance 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 Risk Management 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Needs Assessment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Targeting &amp; Segmentation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Deposit and Lending Product Mgmt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Pricing and Packaging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Estate and Trust Planning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Private Banking &amp; Wealth Structuring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Funds Transfer Management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Payment Fraud Detection 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Operational Risk Management 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Risk Management 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Relationship Mgmt. and Retention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Communication 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Compliance Approval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Management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Tax-efficient Investment Advisory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Profiling Assessment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Card Issuance and Management 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Merchant Payment Services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Risk Management 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Liquidity Risk Management 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Complaint and Issue Resolution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Monitoring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Research and Insights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Wallet Management 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Enterprise Risk Reporting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Manage Credit &amp; Lending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Enable access to Omnichannel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Financials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Credit, Lending, and Underwriting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Origination and Processing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Risk Assessment Scoring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Underwriting and Credit Approval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Channel and Digital Services Mgmt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Branch Network Management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ATM &amp; Kiosk Management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Online Banking Platform Management 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 and Treasury Mgmt.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General Ledger and Accounting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Reporting and Analysis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Mortgage and Home Lending Mgmt.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Commercial Lending Management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Mobile App Management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Call Center and Telebanking Mgmt.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Asset and Liability Management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Adequacy Management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Personal and Auto Lending Mgmt.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Collateral Management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API and Open Banking Management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Chatbot &amp; Virtual Assistant Mgmt.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Liquidity Management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Treasury Operations Mgmt.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Servicing and Monitoring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Omnichannel Experience 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Portfolio Mgmt. 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Client Privacy &amp; Preferences Mgmt.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Retirement Mgmt. 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High Net-Worth Client Management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Transaction Dispute Resolution 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Business Continuity Planning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Collections and Recovery Management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Self-service Kiosk Management 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Tax Management and Compliance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Financial Services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61647" y="84463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556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44</cp:revision>
  <dcterms:created xsi:type="dcterms:W3CDTF">2025-04-25T22:12:17Z</dcterms:created>
  <dcterms:modified xsi:type="dcterms:W3CDTF">2026-09-06T10:06:38Z</dcterms:modified>
</cp:coreProperties>
</file>