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Vehicle Design and Engineering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Customer &amp; Market Requirement Analysis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Concept and Feasibility Design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CAD Modeling and Simulation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Plan &amp; Prepare Manufacturing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Manufacture Vehicles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Source &amp; </a:t>
            </a:r>
            <a:r>
              <a:rPr lang="en-US" sz="700" b="1" dirty="0"/>
              <a:t>Manage</a:t>
            </a:r>
            <a:r>
              <a:rPr lang="en-US" sz="1100" b="1" dirty="0"/>
              <a:t> Components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Sell and </a:t>
            </a:r>
            <a:r>
              <a:rPr lang="en-US" sz="1000" b="1" dirty="0"/>
              <a:t>Distribute Vehicles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Design and Engineer Vehicles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Planning &amp; Manufacturing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Capacity Planning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Bill of Materials &amp; Routing Definition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Process Design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Vehicle Manufacturing Ops.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Stamping and Body-in-White Ops.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Paint Shop Operations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Final Assembly Line Operations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Supplier and Component Mgmt.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Onboarding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Sourcing and Category Strategy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Component and Tier-n Supplier Mgmt.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Sales, Dealer &amp; Distribution Mgmt.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Dealer Network Planning &amp; Operations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Vehicle Allocation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Distribution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Vehicle Pricing and Incentive Mgmt.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Powertrain and Chassis Engineering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Electrical System Design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Twin and Smart Factory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Modeling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Tooling and Fixture Engineering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Assurance &amp; Testing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Rework and Containment Mgmt.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Just-In-Time (JIT) Inventory Mgmt.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Performance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Monitoring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Order Management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Vehicle Configuration Support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Embedded Systems Engineering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Prototyping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Test Vehicle Development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Equipment Planning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Ergonomics and Workstation Design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Bottleneck Analysis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Factory Safety and Maintenance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 Quality and PPAP Management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and PO Management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Online Sales and Digital Retailing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Lifecycle Management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Design Validation and Certification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Industrial Engg. &amp; Time Studies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Real-Time MES Integration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Supplier Risk and Disruption Mgmt.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Dealer Sales Enablement Tools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Deliver After-Sales Services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Enable Sustainable Svcs.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Service and Warranty Mgmt.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Service Network &amp; Repair Facility Mgmt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Warranty Claim Processing and Audits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Spare Parts Planning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Distribution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Mobility and Sustainability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Connected Vehicle Platform Mgmt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Telematics and Data Services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In-Vehicle User Experience Mgmt.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Strategy &amp; Financials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&amp; ESG Compliance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Service Diagnostics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Vehicle Recalls and Campaigns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EV Charging Network Optimization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Mobility Services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M&amp;A, and Affiliation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and Insurance Mgmt.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Field Technical Support &amp; Escalations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Extended Service Contract Management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Emissions &amp; Fuel Economy Monitoring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Sustainability Strategy Compliance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&amp; ERP Systems Mgmt.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Intellectual Property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Service and Case Handling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Software-Defined Vehicle Capabilities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Investment Planning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&amp; Configuration Mgmt.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Process Change and Version Control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Lean Manufacturing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Localization and Nearshoring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Strategies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Reporting and Market Analytics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Remote Diagnostics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Cybersecurity &amp; Data Privacy Mgmt.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Cost of Goods Sold (COGS) Mgmt.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938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Automotive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61647" y="84463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603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137</cp:revision>
  <dcterms:created xsi:type="dcterms:W3CDTF">2025-04-25T22:12:17Z</dcterms:created>
  <dcterms:modified xsi:type="dcterms:W3CDTF">2026-09-06T10:08:55Z</dcterms:modified>
</cp:coreProperties>
</file>