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Academic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Program Development</a:t>
            </a:r>
            <a:endParaRPr lang="en-US" sz="105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Program Design and Accreditation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Curriculum Planning and Review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Course Syllabus Development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Recruit and Enroll Students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Deliver Instruction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Support Student Success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Drive Innovation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Design Academic Programs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Student Enrollment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Student Marketing &amp; Outreach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Admissions Application Mgmt.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Enrollment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Eligibility &amp; Decisioning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Teaching &amp; Instructional Delivery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Instruction Management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Faculty Assignment 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Learning Mgmt. System Integration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Student Success &amp; Academic Support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Academic Advising and Coaching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Learning Resource and Tutoring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Retention and Persistence Programs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Research, Grants, and Innovation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Research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Strategy &amp; Agenda Setting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Grant Mgmt.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&amp;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Proposal Writing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Research Ethics and Compliance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Academic Calendar &amp; Scheduling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Online Program Development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Aid and Scholarship Admin.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Onboarding and Orientation Programs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Learning &amp; Content Delivery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Faculty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Development &amp; Training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Disability and Accommodation Svcs.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Student Wellbeing Support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Sponsored Project Administration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Lab and Facility Management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Learning Outcomes Definition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Instructional Design and Pedagogy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Enrollment Forecasting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Communication Management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Student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Engagement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 &amp; Interaction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Course Evaluations &amp;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Feedback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Academic Alerts and Early Intervention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Mentorship and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Peer Support Networks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Research Commercialization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Faculty Research Development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Continuous Program Improvement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International Student Recruitment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Academic Integrity &amp; Honor Code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Degree Progress Monitoring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Cross-Institutional Collaboration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Engage Alumni and Community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Manage </a:t>
            </a:r>
            <a:r>
              <a:rPr lang="en-US" sz="1050" b="1" dirty="0"/>
              <a:t>Campus</a:t>
            </a:r>
            <a:r>
              <a:rPr lang="en-US" sz="900" b="1" dirty="0"/>
              <a:t> Experience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Enable </a:t>
            </a:r>
            <a:r>
              <a:rPr lang="en-US" sz="900" b="1" dirty="0"/>
              <a:t>Graduate </a:t>
            </a:r>
            <a:r>
              <a:rPr lang="en-US" sz="1000" b="1" dirty="0"/>
              <a:t>Outcomes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Alumni Relations &amp; Community Mgmt.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Alumni Network Development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Fundraising Campaign Strategy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Donor Prospect Identification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Campus Operations Mgmt.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Facilities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Planning &amp; Maintenance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Campus Safety and Emergency Mgmt.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Housing and Residential Services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Credentialing &amp; Career Enablement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Degree Conferral &amp; Audit Management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Credential Issuance and Badging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Graduation Planning &amp; Ceremony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Endowment and Gift Stewardship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Institutional Branding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Dining and Hospitality Services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Student Activities and Organizations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fr-FR" sz="900" b="1" dirty="0" err="1">
                <a:solidFill>
                  <a:schemeClr val="tx1"/>
                </a:solidFill>
                <a:cs typeface="Arial" panose="020B0604020202020204" pitchFamily="34" charset="0"/>
              </a:rPr>
              <a:t>Career</a:t>
            </a:r>
            <a:r>
              <a:rPr lang="fr-FR" sz="900" b="1" dirty="0">
                <a:solidFill>
                  <a:schemeClr val="tx1"/>
                </a:solidFill>
                <a:cs typeface="Arial" panose="020B0604020202020204" pitchFamily="34" charset="0"/>
              </a:rPr>
              <a:t> Counseling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Experiential Learning Coordination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Community Partnerships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Event Planning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Constituent Engagement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C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ampus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Transportation &amp; Parking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Environmental Sustainability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Employer and Industry Partnership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Graduate Outcomes Tracking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Volunteer and Member Relations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Student Conduct &amp; Conflict Resolution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Alumni Employment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Course Listings Management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Admissions Analytics &amp; Reporting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Accessibility and Inclusive Instruction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Student Success Analytics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Research Output Measurement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Community Event Management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Auxiliary Operations Mgmt.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Continuing Education Enablement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93843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Higher Education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53710" y="834971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548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149</cp:revision>
  <dcterms:created xsi:type="dcterms:W3CDTF">2025-04-25T22:12:17Z</dcterms:created>
  <dcterms:modified xsi:type="dcterms:W3CDTF">2026-09-06T10:05:38Z</dcterms:modified>
</cp:coreProperties>
</file>