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R&amp;D and Innovation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Consumer Trend and Flavor Analysis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Concept Ideation and Screening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Recipe and Formula Development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 Manage Material &amp; </a:t>
            </a:r>
            <a:r>
              <a:rPr lang="en-US" sz="800" b="1" dirty="0"/>
              <a:t>Suppliers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Manufacture &amp; </a:t>
            </a:r>
            <a:r>
              <a:rPr lang="en-US" sz="1050" b="1" dirty="0"/>
              <a:t>Package</a:t>
            </a:r>
            <a:r>
              <a:rPr lang="en-US" sz="1100" b="1" dirty="0"/>
              <a:t> Products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Build Brand &amp; </a:t>
            </a:r>
            <a:r>
              <a:rPr lang="en-US" sz="1000" b="1" dirty="0"/>
              <a:t>Engage</a:t>
            </a:r>
            <a:r>
              <a:rPr lang="en-US" sz="1100" b="1" dirty="0"/>
              <a:t> </a:t>
            </a:r>
            <a:r>
              <a:rPr lang="en-US" sz="1000" b="1" dirty="0"/>
              <a:t>Consumers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</a:t>
            </a:r>
            <a:r>
              <a:rPr lang="en-US" sz="900" b="1" dirty="0"/>
              <a:t>Channels</a:t>
            </a:r>
            <a:r>
              <a:rPr lang="en-US" sz="700" b="1" dirty="0"/>
              <a:t> &amp; </a:t>
            </a:r>
            <a:r>
              <a:rPr lang="en-US" sz="900" b="1" dirty="0"/>
              <a:t>Retailers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Innovate &amp; Develop Products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Material Sourcing and Supplier Mgmt.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</a:t>
            </a:r>
            <a:r>
              <a:rPr lang="en-US" sz="600" b="1" dirty="0">
                <a:solidFill>
                  <a:schemeClr val="tx1"/>
                </a:solidFill>
                <a:cs typeface="Arial" panose="020B0604020202020204" pitchFamily="34" charset="0"/>
              </a:rPr>
              <a:t>Qualification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and Onboarding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Sourcing Strategy and Category Planning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Negotiation and Mgmt.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and Production Mgmt.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Planning and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Scheduling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Batch Processing and Line Operations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Good Manufacturing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Practices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Brand Mgmt. and Consumer Marketing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Brand Strategy and Positioning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Packaging and Brand Identity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Consumer Advertising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Promotions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Sales and Channel Management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Strategy and Territory Planning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Account &amp;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Retailer Relationship Mgmt.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 and Trade Terms Management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Sensory Testing and Evaluation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Costing and Optimization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Ethical and Sustainable Sourcing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Performance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Monitoring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Equipment Maintenance 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Assurance &amp; Control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and Social Media Campaigns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Trade Marketing and Retail Programs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Mgmt. and Fulfillment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Coordination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E-commerce and Direct-to-Consumer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Packaging Design and Material Selection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Labeling &amp;Compliance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Ingredient Quality and Certification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 and Cost Variability Mgmt.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Yield and Waste Optimization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Record &amp; Traceability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Research &amp; Consumer Insights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Event and Sampling Activation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Distributor and Wholesaler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Enablement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Forecasting and Pipeline Mgmt.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Pilot Production and Shelf-Life Testing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Alternate Supplier Strategy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Food Safety Hazard Analysis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Influencer and Content Marketing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Promotion and Incentive Mgmt.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Ensure Quality and Safety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Supply Chain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Quality Mgmt. &amp; Regulatory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105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Food Safety Program Management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Standards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Allergen and Nutritional Label Mgmt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Distribution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Selection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Contracting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and Inventory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Warehousing and Logistics Management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Management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Recall Mgmt. and Reporting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Audit and Inspection Readiness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Distributor and Retailer Coordination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Demand Planning and Forecasting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Manufacturing &amp; ERP Systems Mgmt.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ESG Strategy and Risk Governance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Facility Certifications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Health and Safety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Fulfillment and Shipping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Reverse Logistics and Returns Mgmt.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Workforce Mgmt. and Labor Planning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Incident Management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and Expiry Mgmt.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Investment Planning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Launch Readiness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Traceability and Recall Readiness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Lean Manufacturing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ROI and Analytics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 and Retail Execution Tracking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Sustainability and ESG Compliance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Transportation Cost Optimization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Cost of Goods Sold (COGS) Mgmt.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Food and Beverages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53710" y="809424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622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109</cp:revision>
  <dcterms:created xsi:type="dcterms:W3CDTF">2025-04-25T22:12:17Z</dcterms:created>
  <dcterms:modified xsi:type="dcterms:W3CDTF">2026-09-06T10:04:21Z</dcterms:modified>
</cp:coreProperties>
</file>