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Customer Relationship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Profile Management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Segmentation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Onboarding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Design and Offer Products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Assess and Grant Credit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Facilitate Transactions</a:t>
            </a:r>
            <a:r>
              <a:rPr lang="en-US" sz="1100" b="1" dirty="0">
                <a:solidFill>
                  <a:srgbClr val="C00000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Manage Risk and Compliance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Acquire Customers 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and Service Management 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Design and Innovation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Pricing Management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Lifecycle Management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Credit and Lending Management 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Origination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Credit Risk Assessment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Underwriting 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: Payments and Transaction Mgmt. 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Account Management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Domestic Payments Processing 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Foreign Payments Processing 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Risk and Compliance Mgmt. 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Compliance Mgmt. 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Anti-Money Laundering (AML) Compliance 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 Risk Management 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Interaction Mgmt. 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Loyalty and Retention Mgmt. 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Service Portfolio Management 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Bundling and Cross-sell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Collateral Management 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Approval Management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Funds Transfer Management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Payment Fraud Detection 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Operational Risk Management 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Credit Risk Management 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Complaints Mgmt. 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Feedback Analysis 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New Product Launch Management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Performance Monitoring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Disbursement 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Servicing and Monitoring 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Card Issuance and Management 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Merchant Payment Services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Risk Management 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Liquidity Risk Management 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Data Privacy Management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Development 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Collections and Recovery 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Wallet Management 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Enterprise Risk Reporting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Advise &amp; Grow Customer Wealth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Enable access to Omnichannel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Manage Financials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Wealth and Investment Mgmt.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Advisory Services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Portfolio Management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Retirement Planning Services 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Channel and Digital Platform Mgmt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Branch Network Management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ATM Network Management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Online Banking Platform Management 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Financial and Treasury Mgmt.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General Ledger and Accounting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Reporting and Analysis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Wealth Structuring &amp; Trust Svs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Asset Allocation Management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Mobile Banking App Management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Call Center and Telebanking Mgmt.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Asset and Liability Management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Adequacy Management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Product Development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High Net-Worth Client Services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API and Open Banking Management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Chatbot &amp; Virtual Assistant Mgmt.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Liquidity Management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Treasury Operations Mgmt.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Risk Management 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Omnichannel Experience 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Portfolio Mgmt. 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Preferences Mgmt.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Retirement Mgmt. 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Credit Portfolio Management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Transaction Dispute Resolution 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Business Continuity Planning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and Analysis 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Self-service Kiosk Management 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Tax Management and Compliance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Banking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90431" y="844635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531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37</cp:revision>
  <dcterms:created xsi:type="dcterms:W3CDTF">2025-04-25T22:12:17Z</dcterms:created>
  <dcterms:modified xsi:type="dcterms:W3CDTF">2026-09-06T10:06:23Z</dcterms:modified>
</cp:coreProperties>
</file>