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Guest Relationship Mgmt.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Guest Onboarding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Reservation and Waitlist Management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Preferences and Profile Management</a:t>
            </a: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 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Design and Optimize Menu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Take and Manage Orders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Prepare and Deliver Meals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Source and Manage Inventory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Attract and Engage Guests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Menu and Culinary Innovation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Menu Design and Engineering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Recipe &amp; Portion Standardization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Food Trend and Market Analysis</a:t>
            </a: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Order Mgmt. and Service Delivery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In-House Dining Order Processing</a:t>
            </a: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Takeout and Delivery Order Mgmt.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POS and Payment Processing</a:t>
            </a: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 Kitchen Ops. and Food Preparation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Kitchen Layout and Workflow Design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Food Preparation and Cooking Execution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Food Safety and Sanitation</a:t>
            </a: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Supply Chain and Inventory Mgmt.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Supplier  Relationship Mgmt.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Ingredient and Packaging</a:t>
            </a: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Inventory Forecasting &amp;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Reordering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Table Assignment and Seating Mgmt.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Feedback and Review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Nutritional and Allergen Disclosure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Test Kitchen and R&amp;D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Ordering (Web, App, Kiosk)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Server and Host Workflow Mgmt.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Recipe Compliance &amp; Quality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Prep and Mise </a:t>
            </a:r>
            <a:r>
              <a:rPr lang="en-US" sz="900" b="1" dirty="0" err="1">
                <a:solidFill>
                  <a:schemeClr val="tx1"/>
                </a:solidFill>
                <a:cs typeface="Arial" panose="020B0604020202020204" pitchFamily="34" charset="0"/>
              </a:rPr>
              <a:t>en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Place Scheduling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Perishable Inventory Handling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Stock Auditing and Loss Prevention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Loyalty Program Management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Guest Complaint Resolution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Seasonal and Local Sourcing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Menu Costing and Profitability Analysis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Special Requests Handling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Queue and Wait Time Optimization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Line Cook and Station Coordination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Waste Reduction and Portion Control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Inventory Turnover and Tracking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Waste and Spoilage Management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CRM and Communication Mgmt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Limited-Time Offer (LTO) Mgmt.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Split Bill and Tip Management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Kitchen Staff Training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Certification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Delivery Scheduling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Receiving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Execute Marketing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Manage Finances &amp; Risk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Manage Staff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Marketing and Brand Management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Brand Positioning and Identity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Local Store Marketing (LSM)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Social Media and Influencer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Engagement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Financial, Legal, and Risk Management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Planning &amp; Budgeting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Sales and Revenue Tracking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Contract and Legal Compliance</a:t>
            </a: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Workforce and Labor Management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Staff Scheduling and Shift Planning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Hiring and Onboarding Processes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 and Skills Development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Promotions and Discounts Campaigns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Email and SMS Marketing Programs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Insurance and Risk Management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Franchise or Multi-Unit Mgmt.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Performance Reviews &amp; Incentives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Labor Compliance Tracking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Online Review and Reputation Mgmt.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Seasonal and Event Promotions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Lease, Utilities, and Asset Mgmt.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Tax Filing and Regulatory Reporting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Tip Management and Payroll Integration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Health and Safety Training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Guest Feedback-Driven Campaigns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Business Intelligence Reporting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Workforce Retention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Privacy and Consent Management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Menu Item Lifecycle Management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Order Tracking and Notifications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Equipment Maintenance</a:t>
            </a: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Contract and Cost Compliance</a:t>
            </a: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Marketing ROI &amp; Campaign Analytics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Reporting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Employee Feedback &amp;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Engagement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80498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Restaurant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90431" y="844635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611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99</cp:revision>
  <dcterms:created xsi:type="dcterms:W3CDTF">2025-04-25T22:12:17Z</dcterms:created>
  <dcterms:modified xsi:type="dcterms:W3CDTF">2026-09-06T10:05:06Z</dcterms:modified>
</cp:coreProperties>
</file>